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C1E480C-9950-490A-8188-C01C82686B13}" type="datetimeFigureOut">
              <a:rPr lang="ro-RO" smtClean="0"/>
              <a:t>13.03.2018</a:t>
            </a:fld>
            <a:endParaRPr lang="ro-R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o-RO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C1C40-640D-4904-84C5-AF2892CEB67C}" type="slidenum">
              <a:rPr lang="ro-RO" smtClean="0"/>
              <a:t>‹#›</a:t>
            </a:fld>
            <a:endParaRPr lang="ro-RO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7290" y="357166"/>
            <a:ext cx="7406640" cy="1472184"/>
          </a:xfrm>
        </p:spPr>
        <p:txBody>
          <a:bodyPr/>
          <a:lstStyle/>
          <a:p>
            <a:r>
              <a:rPr lang="ro-RO" dirty="0" smtClean="0"/>
              <a:t>Sibiu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Precipitații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351234" cy="4410092"/>
          </a:xfrm>
        </p:spPr>
        <p:txBody>
          <a:bodyPr>
            <a:noAutofit/>
          </a:bodyPr>
          <a:lstStyle/>
          <a:p>
            <a:r>
              <a:rPr lang="ro-RO" sz="4000" dirty="0" smtClean="0"/>
              <a:t>Clima  și relieful solului sibian creeaza condiții bune pentru o floră și faună bogată.</a:t>
            </a:r>
          </a:p>
          <a:p>
            <a:r>
              <a:rPr lang="ro-RO" sz="4000" dirty="0" smtClean="0"/>
              <a:t>Elememtele ce caracterizează zona sunt </a:t>
            </a:r>
            <a:r>
              <a:rPr lang="en-US" sz="4000" dirty="0" smtClean="0"/>
              <a:t>: </a:t>
            </a:r>
            <a:r>
              <a:rPr lang="en-US" sz="4000" dirty="0" err="1" smtClean="0"/>
              <a:t>t</a:t>
            </a:r>
            <a:r>
              <a:rPr lang="en-US" sz="4000" dirty="0" err="1" smtClean="0"/>
              <a:t>emperatura</a:t>
            </a:r>
            <a:r>
              <a:rPr lang="en-US" sz="4000" dirty="0" smtClean="0"/>
              <a:t> </a:t>
            </a:r>
            <a:r>
              <a:rPr lang="en-US" sz="4000" dirty="0" err="1" smtClean="0"/>
              <a:t>medie</a:t>
            </a:r>
            <a:r>
              <a:rPr lang="en-US" sz="4000" dirty="0" smtClean="0"/>
              <a:t> </a:t>
            </a:r>
            <a:r>
              <a:rPr lang="en-US" sz="4000" dirty="0" err="1" smtClean="0"/>
              <a:t>multianua</a:t>
            </a:r>
            <a:r>
              <a:rPr lang="ro-RO" sz="4000" dirty="0" smtClean="0"/>
              <a:t>lă</a:t>
            </a:r>
            <a:r>
              <a:rPr lang="en-US" sz="4000" dirty="0" smtClean="0"/>
              <a:t>; </a:t>
            </a:r>
            <a:r>
              <a:rPr lang="en-US" sz="4000" dirty="0" err="1" smtClean="0"/>
              <a:t>temperatura</a:t>
            </a:r>
            <a:r>
              <a:rPr lang="en-US" sz="4000" dirty="0" smtClean="0"/>
              <a:t> maxim</a:t>
            </a:r>
            <a:r>
              <a:rPr lang="ro-RO" sz="4000" dirty="0" smtClean="0"/>
              <a:t>ă absoluta</a:t>
            </a:r>
            <a:r>
              <a:rPr lang="en-US" sz="4000" dirty="0" smtClean="0"/>
              <a:t>; </a:t>
            </a:r>
            <a:r>
              <a:rPr lang="en-US" sz="4000" dirty="0" err="1" smtClean="0"/>
              <a:t>temperatura</a:t>
            </a:r>
            <a:r>
              <a:rPr lang="en-US" sz="4000" dirty="0" smtClean="0"/>
              <a:t> minim</a:t>
            </a:r>
            <a:r>
              <a:rPr lang="ro-RO" sz="4000" dirty="0" smtClean="0"/>
              <a:t>ă absolută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4" name="Content Placeholder 3" descr="Panoramic_al_reliefului_din_Sibiu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857363"/>
            <a:ext cx="6572296" cy="310331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Curenții de aer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6851168" cy="3910026"/>
          </a:xfrm>
        </p:spPr>
        <p:txBody>
          <a:bodyPr>
            <a:normAutofit/>
          </a:bodyPr>
          <a:lstStyle/>
          <a:p>
            <a:r>
              <a:rPr lang="ro-RO" sz="4000" dirty="0" smtClean="0"/>
              <a:t>În Sibiu predomină iarna invazii de aer rece și umed.  Vânturile  locale sunt brizele de munte care sunt prezente la începutulul primaverii.</a:t>
            </a:r>
            <a:endParaRPr lang="ro-RO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mtClean="0"/>
              <a:t>Caracteristici geografice specifice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</TotalTime>
  <Words>67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Sibiu</vt:lpstr>
      <vt:lpstr>Precipitații</vt:lpstr>
      <vt:lpstr>Slide 3</vt:lpstr>
      <vt:lpstr>Curenții de aer</vt:lpstr>
      <vt:lpstr>Caracteristici geografice specifice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Sibiu</dc:title>
  <dc:creator>User</dc:creator>
  <cp:lastModifiedBy>User</cp:lastModifiedBy>
  <cp:revision>4</cp:revision>
  <dcterms:created xsi:type="dcterms:W3CDTF">2018-03-13T08:06:19Z</dcterms:created>
  <dcterms:modified xsi:type="dcterms:W3CDTF">2018-03-13T08:46:35Z</dcterms:modified>
</cp:coreProperties>
</file>